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8" r:id="rId7"/>
    <p:sldId id="257" r:id="rId8"/>
    <p:sldId id="261" r:id="rId9"/>
    <p:sldId id="263" r:id="rId10"/>
    <p:sldId id="259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6BB1F-65E0-4C75-AEB9-BE6F4417E9B4}" v="124" dt="2021-02-24T11:52:51.025"/>
    <p1510:client id="{1335FD6A-4F33-1F3D-5A5B-3FE7E480A7FD}" v="69" dt="2021-02-24T16:37:59.293"/>
    <p1510:client id="{20872A68-C8AA-CDF5-BFDD-DE282F3D2D11}" v="188" dt="2021-02-24T15:44:56.528"/>
    <p1510:client id="{2796DB7C-FB4F-7938-4B7E-C017EA75C7D7}" v="113" dt="2021-02-24T16:24:39.249"/>
    <p1510:client id="{DB37AC22-3C77-4597-0587-B3D16403BB43}" v="92" dt="2021-02-24T15:15:59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yeeles@fairfield.excalibur.org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hadasha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luqad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kale?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dirty="0" err="1">
                <a:solidFill>
                  <a:srgbClr val="FFFFFF"/>
                </a:solidFill>
              </a:rPr>
              <a:t>Halkaan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waa</a:t>
            </a:r>
            <a:r>
              <a:rPr lang="en-US" sz="4400" dirty="0">
                <a:solidFill>
                  <a:srgbClr val="FFFFFF"/>
                </a:solidFill>
              </a:rPr>
              <a:t> tartan </a:t>
            </a:r>
            <a:r>
              <a:rPr lang="en-US" sz="4400" dirty="0" err="1">
                <a:solidFill>
                  <a:srgbClr val="FFFFFF"/>
                </a:solidFill>
              </a:rPr>
              <a:t>adiga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qaas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kuu</a:t>
            </a:r>
            <a:r>
              <a:rPr lang="en-US" sz="4400" dirty="0">
                <a:solidFill>
                  <a:srgbClr val="FFFFFF"/>
                </a:solidFill>
              </a:rPr>
              <a:t> ah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00B5696D-D683-46F7-A70B-271CF3B60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" r="7679"/>
          <a:stretch/>
        </p:blipFill>
        <p:spPr>
          <a:xfrm>
            <a:off x="5378165" y="492573"/>
            <a:ext cx="610485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750" y="657498"/>
            <a:ext cx="4806184" cy="3644537"/>
          </a:xfrm>
          <a:noFill/>
        </p:spPr>
        <p:txBody>
          <a:bodyPr>
            <a:normAutofit/>
          </a:bodyPr>
          <a:lstStyle/>
          <a:p>
            <a:pPr algn="l"/>
            <a:br>
              <a:rPr lang="en-GB" sz="5400" dirty="0">
                <a:solidFill>
                  <a:schemeClr val="bg1"/>
                </a:solidFill>
                <a:cs typeface="Calibri Light"/>
              </a:rPr>
            </a:br>
            <a:r>
              <a:rPr lang="en-GB" sz="5400" dirty="0">
                <a:solidFill>
                  <a:schemeClr val="bg1"/>
                </a:solidFill>
                <a:cs typeface="Calibri Light"/>
              </a:rPr>
              <a:t>Waa in </a:t>
            </a:r>
            <a:r>
              <a:rPr lang="en-GB" sz="5400" dirty="0" err="1">
                <a:solidFill>
                  <a:schemeClr val="bg1"/>
                </a:solidFill>
                <a:cs typeface="Calibri Light"/>
              </a:rPr>
              <a:t>aad</a:t>
            </a:r>
            <a:r>
              <a:rPr lang="en-GB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GB" sz="5400" dirty="0" err="1">
                <a:solidFill>
                  <a:schemeClr val="bg1"/>
                </a:solidFill>
                <a:cs typeface="Calibri Light"/>
              </a:rPr>
              <a:t>iska</a:t>
            </a:r>
            <a:r>
              <a:rPr lang="en-GB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GB" sz="5400" dirty="0" err="1">
                <a:solidFill>
                  <a:schemeClr val="bg1"/>
                </a:solidFill>
                <a:cs typeface="Calibri Light"/>
              </a:rPr>
              <a:t>duubto</a:t>
            </a:r>
            <a:r>
              <a:rPr lang="en-GB" sz="5400" dirty="0">
                <a:solidFill>
                  <a:schemeClr val="bg1"/>
                </a:solidFill>
                <a:cs typeface="Calibri Light"/>
              </a:rPr>
              <a:t> film  </a:t>
            </a:r>
            <a:r>
              <a:rPr lang="en-GB" sz="5400" dirty="0" err="1">
                <a:solidFill>
                  <a:schemeClr val="bg1"/>
                </a:solidFill>
                <a:cs typeface="Calibri Light"/>
              </a:rPr>
              <a:t>adiga</a:t>
            </a:r>
            <a:r>
              <a:rPr lang="en-GB" sz="5400" dirty="0">
                <a:solidFill>
                  <a:schemeClr val="bg1"/>
                </a:solidFill>
                <a:cs typeface="Calibri Light"/>
              </a:rPr>
              <a:t> ah....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82CAD28-0798-42C0-B1A6-2ACB505DE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7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9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4559531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808A5253-A884-45BF-AE1D-842BDD63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510506"/>
            <a:ext cx="6542117" cy="367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290" y="7120040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GB" sz="4400" dirty="0">
              <a:cs typeface="Calibri Light"/>
            </a:endParaRPr>
          </a:p>
          <a:p>
            <a:pPr marL="285750" indent="-285750">
              <a:buFont typeface="Arial"/>
              <a:buChar char="•"/>
            </a:pPr>
            <a:endParaRPr lang="en-GB" sz="4400" dirty="0">
              <a:ea typeface="+mj-lt"/>
              <a:cs typeface="+mj-lt"/>
            </a:endParaRPr>
          </a:p>
          <a:p>
            <a:endParaRPr lang="en-GB" sz="4400" dirty="0">
              <a:ea typeface="+mj-lt"/>
              <a:cs typeface="+mj-lt"/>
            </a:endParaRPr>
          </a:p>
          <a:p>
            <a:endParaRPr lang="en-GB"/>
          </a:p>
          <a:p>
            <a:endParaRPr lang="en-GB" dirty="0">
              <a:ea typeface="+mj-lt"/>
              <a:cs typeface="+mj-lt"/>
            </a:endParaRPr>
          </a:p>
          <a:p>
            <a:endParaRPr lang="en-GB" dirty="0"/>
          </a:p>
          <a:p>
            <a:endParaRPr lang="en-GB"/>
          </a:p>
          <a:p>
            <a:endParaRPr lang="en-GB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E966E-8CEC-4DF4-BB81-54962D605F93}"/>
              </a:ext>
            </a:extLst>
          </p:cNvPr>
          <p:cNvSpPr txBox="1"/>
          <p:nvPr/>
        </p:nvSpPr>
        <p:spPr>
          <a:xfrm>
            <a:off x="521109" y="1546990"/>
            <a:ext cx="274320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Marka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hore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ku</a:t>
            </a:r>
            <a:r>
              <a:rPr lang="en-GB" sz="3200" dirty="0">
                <a:solidFill>
                  <a:schemeClr val="bg1"/>
                </a:solidFill>
              </a:rPr>
              <a:t> hadal </a:t>
            </a:r>
            <a:r>
              <a:rPr lang="en-GB" sz="3200" dirty="0" err="1">
                <a:solidFill>
                  <a:schemeClr val="bg1"/>
                </a:solidFill>
              </a:rPr>
              <a:t>luqaada</a:t>
            </a:r>
            <a:r>
              <a:rPr lang="en-GB" sz="3200" dirty="0">
                <a:solidFill>
                  <a:schemeClr val="bg1"/>
                </a:solidFill>
              </a:rPr>
              <a:t>  ka </a:t>
            </a:r>
            <a:r>
              <a:rPr lang="en-GB" sz="3200" dirty="0" err="1">
                <a:solidFill>
                  <a:schemeClr val="bg1"/>
                </a:solidFill>
              </a:rPr>
              <a:t>dibna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Ingiriis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15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820" y="3493921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GB" sz="1500" b="1" dirty="0">
              <a:solidFill>
                <a:srgbClr val="FFFFFF"/>
              </a:solidFill>
              <a:cs typeface="Calibri Light"/>
            </a:endParaRPr>
          </a:p>
          <a:p>
            <a:endParaRPr lang="en-GB" sz="1500" dirty="0">
              <a:solidFill>
                <a:srgbClr val="FFFFFF"/>
              </a:solidFill>
            </a:endParaRPr>
          </a:p>
          <a:p>
            <a:endParaRPr lang="en-GB" sz="1500" dirty="0">
              <a:solidFill>
                <a:srgbClr val="FFFFFF"/>
              </a:solidFill>
            </a:endParaRPr>
          </a:p>
          <a:p>
            <a:pPr marL="857250" indent="-857250">
              <a:buFont typeface="Arial"/>
              <a:buChar char="•"/>
            </a:pPr>
            <a:r>
              <a:rPr lang="en-GB" sz="3200" dirty="0">
                <a:solidFill>
                  <a:srgbClr val="FFFFFF"/>
                </a:solidFill>
                <a:cs typeface="Calibri Light"/>
              </a:rPr>
              <a:t>Ka </a:t>
            </a:r>
            <a:r>
              <a:rPr lang="en-GB" sz="3200" dirty="0" err="1">
                <a:solidFill>
                  <a:srgbClr val="FFFFFF"/>
                </a:solidFill>
                <a:cs typeface="Calibri Light"/>
              </a:rPr>
              <a:t>sheeg</a:t>
            </a:r>
            <a:r>
              <a:rPr lang="en-GB" sz="3200" dirty="0">
                <a:solidFill>
                  <a:srgbClr val="FFFFFF"/>
                </a:solidFill>
                <a:cs typeface="Calibri Light"/>
              </a:rPr>
              <a:t> 3 wax </a:t>
            </a:r>
            <a:r>
              <a:rPr lang="en-GB" sz="3200" dirty="0" err="1">
                <a:solidFill>
                  <a:srgbClr val="FFFFFF"/>
                </a:solidFill>
                <a:cs typeface="Calibri Light"/>
              </a:rPr>
              <a:t>yaalood</a:t>
            </a:r>
            <a:br>
              <a:rPr lang="en-GB" sz="3200" dirty="0">
                <a:solidFill>
                  <a:srgbClr val="FFFFFF"/>
                </a:solidFill>
                <a:cs typeface="Calibri Light"/>
              </a:rPr>
            </a:br>
            <a:r>
              <a:rPr lang="en-GB" sz="3200" dirty="0" err="1">
                <a:solidFill>
                  <a:srgbClr val="FFFFFF"/>
                </a:solidFill>
                <a:cs typeface="Calibri Light"/>
              </a:rPr>
              <a:t>naftaada</a:t>
            </a:r>
            <a:endParaRPr lang="en-GB" sz="3200" dirty="0">
              <a:solidFill>
                <a:srgbClr val="FFFFFF"/>
              </a:solidFill>
              <a:cs typeface="Calibri Light" panose="020F0302020204030204"/>
            </a:endParaRPr>
          </a:p>
          <a:p>
            <a:pPr marL="857250" indent="-857250">
              <a:buFont typeface="Arial"/>
              <a:buChar char="•"/>
            </a:pP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ka hadal wax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aad</a:t>
            </a: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jeceshahay</a:t>
            </a: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oo</a:t>
            </a: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ku</a:t>
            </a: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saabsan</a:t>
            </a:r>
            <a:r>
              <a:rPr lang="en-GB" sz="3200" dirty="0">
                <a:solidFill>
                  <a:srgbClr val="FFFFFF"/>
                </a:solidFill>
                <a:cs typeface="Calibri Light" panose="020F0302020204030204"/>
              </a:rPr>
              <a:t> Fairfield </a:t>
            </a:r>
            <a:r>
              <a:rPr lang="en-GB" sz="3200" dirty="0" err="1">
                <a:solidFill>
                  <a:srgbClr val="FFFFFF"/>
                </a:solidFill>
                <a:cs typeface="Calibri Light" panose="020F0302020204030204"/>
              </a:rPr>
              <a:t>iskool</a:t>
            </a:r>
            <a:endParaRPr lang="en-GB" sz="3200" dirty="0">
              <a:solidFill>
                <a:srgbClr val="FFFFFF"/>
              </a:solidFill>
              <a:cs typeface="Calibri Light" panose="020F03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Ka hadal wax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aad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jeceshay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in la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badelo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-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fikrada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lagu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hagaajinaayo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iskoolka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en-GB" sz="3200" dirty="0">
              <a:solidFill>
                <a:srgbClr val="FFFFFF"/>
              </a:solidFill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Waxaad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usheegtaa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suaalo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kusabsan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iskool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dadka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GB" sz="3200" dirty="0" err="1">
                <a:solidFill>
                  <a:srgbClr val="FFFFFF"/>
                </a:solidFill>
                <a:ea typeface="+mj-lt"/>
                <a:cs typeface="+mj-lt"/>
              </a:rPr>
              <a:t>kufiirsanaayo</a:t>
            </a:r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6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515D8C9-A2FF-4798-A446-8B18D9FF3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18354"/>
          <a:stretch/>
        </p:blipFill>
        <p:spPr>
          <a:xfrm>
            <a:off x="5208104" y="1766892"/>
            <a:ext cx="6472362" cy="2738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290" y="7120040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GB" sz="4400" dirty="0">
              <a:cs typeface="Calibri Light"/>
            </a:endParaRPr>
          </a:p>
          <a:p>
            <a:endParaRPr lang="en-GB" sz="4400" dirty="0">
              <a:ea typeface="+mj-lt"/>
              <a:cs typeface="+mj-lt"/>
            </a:endParaRPr>
          </a:p>
          <a:p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br>
              <a:rPr lang="en-GB" sz="4000" dirty="0">
                <a:ea typeface="+mj-lt"/>
                <a:cs typeface="+mj-lt"/>
              </a:rPr>
            </a:br>
            <a:endParaRPr lang="en-GB" sz="4000">
              <a:cs typeface="Calibri Light"/>
            </a:endParaRPr>
          </a:p>
          <a:p>
            <a:endParaRPr lang="en-GB"/>
          </a:p>
          <a:p>
            <a:endParaRPr lang="en-GB" dirty="0">
              <a:ea typeface="+mj-lt"/>
              <a:cs typeface="+mj-lt"/>
            </a:endParaRPr>
          </a:p>
          <a:p>
            <a:endParaRPr lang="en-GB" dirty="0"/>
          </a:p>
          <a:p>
            <a:endParaRPr lang="en-GB"/>
          </a:p>
          <a:p>
            <a:endParaRPr lang="en-GB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D48E0-B665-4B1C-8F13-04095BE3BB7F}"/>
              </a:ext>
            </a:extLst>
          </p:cNvPr>
          <p:cNvSpPr txBox="1"/>
          <p:nvPr/>
        </p:nvSpPr>
        <p:spPr>
          <a:xfrm>
            <a:off x="410135" y="2752165"/>
            <a:ext cx="4065494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Duubitaanka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Calibri Ligh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filimka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Calibri Ligh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waa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Calibri Ligh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inuu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Calibri Light"/>
              </a:rPr>
              <a:t> ka </a:t>
            </a:r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yaryahay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Calibri Light"/>
              </a:rPr>
              <a:t> 2 </a:t>
            </a:r>
            <a:r>
              <a:rPr lang="en-GB" sz="2400" dirty="0" err="1">
                <a:solidFill>
                  <a:srgbClr val="FFFF00"/>
                </a:solidFill>
                <a:latin typeface="Arial"/>
                <a:cs typeface="Calibri Light"/>
              </a:rPr>
              <a:t>daqiiqo</a:t>
            </a:r>
            <a:endParaRPr lang="en-US" sz="2400" dirty="0">
              <a:solidFill>
                <a:srgbClr val="FFFF00"/>
              </a:solidFill>
              <a:latin typeface="Arial"/>
              <a:cs typeface="Calibri"/>
            </a:endParaRPr>
          </a:p>
          <a:p>
            <a:endParaRPr lang="en-GB" sz="2400" dirty="0">
              <a:solidFill>
                <a:srgbClr val="FFFF00"/>
              </a:solidFill>
              <a:latin typeface="Arial"/>
              <a:cs typeface="Calibri Light"/>
            </a:endParaRPr>
          </a:p>
          <a:p>
            <a:endParaRPr lang="en-GB" sz="2400" dirty="0">
              <a:solidFill>
                <a:srgbClr val="FFFF00"/>
              </a:solidFill>
              <a:latin typeface="Arial"/>
              <a:cs typeface="Calibri Light"/>
            </a:endParaRPr>
          </a:p>
          <a:p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Waxaan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fiirinaynaa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sida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aad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u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soo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bandigtaan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in ay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fiican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tahay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hal-abuurnimo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hadalka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fahfah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hinta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dhakhdhaqaq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iyo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in ay 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luqada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iyo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fikradaha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lagu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daro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qoraalka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ay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fiincan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/>
                <a:cs typeface="Arial"/>
              </a:rPr>
              <a:t>yihiin</a:t>
            </a:r>
            <a:endParaRPr lang="en-GB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94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A3C6F0-5C1D-47D1-8A08-87F04841E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76" y="1013479"/>
            <a:ext cx="10999838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6000" dirty="0">
                <a:cs typeface="Calibri"/>
              </a:rPr>
              <a:t>Abaalmarinta waa foojarro wax looga iibsankaro dukaanka</a:t>
            </a:r>
            <a:endParaRPr lang="en-GB" sz="6000" dirty="0">
              <a:cs typeface="Calibri"/>
            </a:endParaRPr>
          </a:p>
        </p:txBody>
      </p:sp>
      <p:pic>
        <p:nvPicPr>
          <p:cNvPr id="4" name="Picture 4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20A0DEC3-C67D-4160-B5A8-06E205C6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94" y="2668008"/>
            <a:ext cx="6774425" cy="3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D782702-22E7-424A-BC01-1E596426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8" r="13540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7AF72-749E-499F-A80C-18D0213C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84" y="460050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GB" sz="3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duub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fiidiyahaaga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qalab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awoodo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teleefanka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laptop),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markaas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600" dirty="0">
                <a:latin typeface="Arial"/>
                <a:ea typeface="+mn-lt"/>
                <a:cs typeface="Arial"/>
              </a:rPr>
              <a:t> Ms Yeeles on </a:t>
            </a:r>
            <a:endParaRPr lang="en-GB" sz="3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600" dirty="0">
                <a:latin typeface="Arial"/>
                <a:ea typeface="+mn-lt"/>
                <a:cs typeface="Arial"/>
                <a:hlinkClick r:id="rId3"/>
              </a:rPr>
              <a:t>nyeeles@fairfield.excalibur.org.uk</a:t>
            </a:r>
            <a:endParaRPr lang="en-GB" sz="3600" dirty="0">
              <a:cs typeface="Calibri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GB" sz="3600" dirty="0">
              <a:latin typeface="Arial"/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GB" sz="3600" dirty="0">
              <a:latin typeface="Arial"/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3600" dirty="0" err="1">
                <a:latin typeface="Arial"/>
                <a:ea typeface="+mn-lt"/>
                <a:cs typeface="+mn-lt"/>
              </a:rPr>
              <a:t>Maalintii</a:t>
            </a:r>
            <a:r>
              <a:rPr lang="en-GB" sz="3600" dirty="0">
                <a:latin typeface="Arial"/>
                <a:ea typeface="+mn-lt"/>
                <a:cs typeface="+mn-lt"/>
              </a:rPr>
              <a:t> </a:t>
            </a:r>
            <a:r>
              <a:rPr lang="en-GB" sz="3600" dirty="0" err="1">
                <a:latin typeface="Arial"/>
                <a:ea typeface="+mn-lt"/>
                <a:cs typeface="+mn-lt"/>
              </a:rPr>
              <a:t>ugu</a:t>
            </a:r>
            <a:r>
              <a:rPr lang="en-GB" sz="3600" dirty="0">
                <a:latin typeface="Arial"/>
                <a:ea typeface="+mn-lt"/>
                <a:cs typeface="+mn-lt"/>
              </a:rPr>
              <a:t> </a:t>
            </a:r>
            <a:r>
              <a:rPr lang="en-GB" sz="3600" dirty="0" err="1">
                <a:latin typeface="Arial"/>
                <a:ea typeface="+mn-lt"/>
                <a:cs typeface="+mn-lt"/>
              </a:rPr>
              <a:t>dambeysay</a:t>
            </a:r>
            <a:r>
              <a:rPr lang="en-GB" sz="3600" dirty="0">
                <a:latin typeface="Arial"/>
                <a:ea typeface="+mn-lt"/>
                <a:cs typeface="+mn-lt"/>
              </a:rPr>
              <a:t> </a:t>
            </a:r>
            <a:r>
              <a:rPr lang="en-GB" sz="3600" dirty="0" err="1">
                <a:latin typeface="Arial"/>
                <a:ea typeface="+mn-lt"/>
                <a:cs typeface="+mn-lt"/>
              </a:rPr>
              <a:t>Jimcaha</a:t>
            </a:r>
            <a:r>
              <a:rPr lang="en-GB" sz="3600" dirty="0">
                <a:latin typeface="Arial"/>
                <a:ea typeface="+mn-lt"/>
                <a:cs typeface="+mn-lt"/>
              </a:rPr>
              <a:t> 26 March</a:t>
            </a:r>
            <a:endParaRPr lang="en-GB" sz="36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GB" sz="2000" dirty="0">
              <a:latin typeface="Arial"/>
              <a:ea typeface="+mn-lt"/>
              <a:cs typeface="Calibri Light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52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6D3795696A14FB1F4695F2D717CE5" ma:contentTypeVersion="6" ma:contentTypeDescription="Create a new document." ma:contentTypeScope="" ma:versionID="52a33bded56dfa7cfd20e0858b8cdcbc">
  <xsd:schema xmlns:xsd="http://www.w3.org/2001/XMLSchema" xmlns:xs="http://www.w3.org/2001/XMLSchema" xmlns:p="http://schemas.microsoft.com/office/2006/metadata/properties" xmlns:ns2="6bab11f5-6700-48a9-bf9f-f6dd61c0f29a" xmlns:ns3="fc023895-71d7-46f3-9ae0-20031e3d3438" targetNamespace="http://schemas.microsoft.com/office/2006/metadata/properties" ma:root="true" ma:fieldsID="1d6a1f324ec91445b043690defe4ddb1" ns2:_="" ns3:_="">
    <xsd:import namespace="6bab11f5-6700-48a9-bf9f-f6dd61c0f29a"/>
    <xsd:import namespace="fc023895-71d7-46f3-9ae0-20031e3d3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b11f5-6700-48a9-bf9f-f6dd61c0f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23895-71d7-46f3-9ae0-20031e3d3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60DFE-CF12-43B5-8146-2578F8162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b11f5-6700-48a9-bf9f-f6dd61c0f29a"/>
    <ds:schemaRef ds:uri="fc023895-71d7-46f3-9ae0-20031e3d3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9DA14-802A-43D0-89BD-6A275B24A2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B2B6DF-127F-411A-8FAF-3C0AD8272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166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Ma ku hadasha luqad kale?  Halkaan waa tartan adiga qaas kuu ah.</vt:lpstr>
      <vt:lpstr> Waa in aad iska duubto film  adiga ah....</vt:lpstr>
      <vt:lpstr>       </vt:lpstr>
      <vt:lpstr>   Ka sheeg 3 wax yaalood naftaada ka hadal wax aad jeceshahay oo ku saabsan Fairfield iskool Ka hadal wax aad jeceshay in la badelo- fikrada lagu hagaajinaayo iskoolka  Waxaad usheegtaa  suaalo kusabsan iskool dadka kufiirsanaayo </vt:lpstr>
      <vt:lpstr>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Corinne Breingan</cp:lastModifiedBy>
  <cp:revision>153</cp:revision>
  <dcterms:created xsi:type="dcterms:W3CDTF">2021-02-24T11:47:31Z</dcterms:created>
  <dcterms:modified xsi:type="dcterms:W3CDTF">2021-03-19T16:14:53Z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0x0101002E76D3795696A14FB1F4695F2D717CE5</vt:lpwstr>
  </property>
</Properties>
</file>