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4" r:id="rId6"/>
    <p:sldId id="262" r:id="rId7"/>
    <p:sldId id="258" r:id="rId8"/>
    <p:sldId id="257" r:id="rId9"/>
    <p:sldId id="261" r:id="rId10"/>
    <p:sldId id="263" r:id="rId11"/>
    <p:sldId id="259" r:id="rId12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9D01F-AD45-4E69-83E6-7C9C10BB04E6}" v="12" dt="2021-03-10T16:34:12.259"/>
    <p1510:client id="{15F3BB46-EF36-4A7A-A1E7-B9C72145A0FD}" v="5" dt="2021-03-11T13:05:34.980"/>
    <p1510:client id="{4E222172-D2FB-42A8-AF1C-9D9F0EF148E6}" v="118" dt="2021-03-12T15:03:25.147"/>
    <p1510:client id="{71068220-A787-4250-A80F-D53677262FF1}" v="11" dt="2021-03-11T13:34:09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3000" kern="1200" dirty="0">
                <a:latin typeface="+mj-lt"/>
                <a:ea typeface="+mj-ea"/>
                <a:cs typeface="+mj-cs"/>
              </a:rPr>
            </a:br>
            <a:r>
              <a:rPr lang="en-US" sz="3000" kern="1200" dirty="0">
                <a:latin typeface="OpenDyslexic" panose="00000500000000000000" pitchFamily="50" charset="0"/>
              </a:rPr>
              <a:t>Do you speak another language?</a:t>
            </a:r>
            <a:br>
              <a:rPr lang="en-US" sz="3000" kern="1200" dirty="0">
                <a:latin typeface="OpenDyslexic" panose="00000500000000000000" pitchFamily="50" charset="0"/>
              </a:rPr>
            </a:br>
            <a:br>
              <a:rPr lang="en-US" sz="3000" kern="1200" dirty="0">
                <a:latin typeface="OpenDyslexic" panose="00000500000000000000" pitchFamily="50" charset="0"/>
              </a:rPr>
            </a:br>
            <a:r>
              <a:rPr lang="en-US" sz="3000" kern="1200" dirty="0">
                <a:latin typeface="OpenDyslexic" panose="00000500000000000000" pitchFamily="50" charset="0"/>
              </a:rPr>
              <a:t>Here is a competition for you.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D4F4FC9-2B76-4D62-8AE7-1E021D12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2593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5719" y="2054670"/>
            <a:ext cx="4087306" cy="28891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br>
              <a:rPr lang="en-US" sz="3000" kern="1200" dirty="0">
                <a:latin typeface="+mj-lt"/>
                <a:ea typeface="+mj-ea"/>
                <a:cs typeface="+mj-cs"/>
              </a:rPr>
            </a:br>
            <a:r>
              <a:rPr lang="en-US" sz="4400" kern="1200" dirty="0">
                <a:solidFill>
                  <a:srgbClr val="FFFF00"/>
                </a:solidFill>
                <a:latin typeface="OpenDyslexic"/>
              </a:rPr>
              <a:t>Do you speak another language?</a:t>
            </a:r>
            <a:br>
              <a:rPr lang="en-US" sz="3000" kern="1200" dirty="0">
                <a:latin typeface="OpenDyslexic" panose="00000500000000000000" pitchFamily="50" charset="0"/>
              </a:rPr>
            </a:br>
            <a:br>
              <a:rPr lang="en-US" sz="3000" kern="1200" dirty="0">
                <a:latin typeface="OpenDyslexic" panose="00000500000000000000" pitchFamily="50" charset="0"/>
              </a:rPr>
            </a:br>
            <a:r>
              <a:rPr lang="en-US" sz="3000" dirty="0">
                <a:latin typeface="OpenDyslexic"/>
              </a:rPr>
              <a:t>There</a:t>
            </a:r>
            <a:r>
              <a:rPr lang="en-US" sz="3000" kern="1200" dirty="0">
                <a:latin typeface="OpenDyslexic"/>
              </a:rPr>
              <a:t> is a </a:t>
            </a:r>
            <a:r>
              <a:rPr lang="en-US" sz="3000" dirty="0">
                <a:latin typeface="OpenDyslexic"/>
              </a:rPr>
              <a:t>selfie film competition</a:t>
            </a:r>
            <a:r>
              <a:rPr lang="en-US" sz="3000" kern="1200" dirty="0">
                <a:latin typeface="OpenDyslexic"/>
              </a:rPr>
              <a:t> </a:t>
            </a:r>
            <a:r>
              <a:rPr lang="en-US" sz="3000" dirty="0">
                <a:latin typeface="OpenDyslexic"/>
              </a:rPr>
              <a:t>coming soon.</a:t>
            </a:r>
            <a:br>
              <a:rPr lang="en-US" sz="3000" dirty="0">
                <a:latin typeface="OpenDyslexic"/>
              </a:rPr>
            </a:br>
            <a:r>
              <a:rPr lang="en-US" sz="3000" dirty="0">
                <a:latin typeface="OpenDyslexic"/>
              </a:rPr>
              <a:t>Ask your tutor to show you the info </a:t>
            </a:r>
            <a:r>
              <a:rPr lang="en-US" sz="3000" dirty="0" err="1">
                <a:latin typeface="OpenDyslexic"/>
              </a:rPr>
              <a:t>powerpoints</a:t>
            </a:r>
            <a:r>
              <a:rPr lang="en-US" sz="3000" dirty="0">
                <a:latin typeface="OpenDyslexic"/>
              </a:rPr>
              <a:t> in English, Somali or Arabic</a:t>
            </a:r>
            <a:endParaRPr lang="en-US" sz="3000" kern="1200" dirty="0">
              <a:latin typeface="OpenDyslexic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D4F4FC9-2B76-4D62-8AE7-1E021D12AB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25930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E97972DD-8472-4C32-800C-93F908100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847" y="96789"/>
            <a:ext cx="4026568" cy="3656526"/>
          </a:xfrm>
          <a:prstGeom prst="rect">
            <a:avLst/>
          </a:prstGeom>
        </p:spPr>
      </p:pic>
      <p:pic>
        <p:nvPicPr>
          <p:cNvPr id="4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C08E299-F69B-411B-BEC7-455EDA3A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005" y="5607840"/>
            <a:ext cx="5219700" cy="8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br>
              <a:rPr lang="en-GB" sz="5100">
                <a:cs typeface="Calibri Light"/>
              </a:rPr>
            </a:br>
            <a:r>
              <a:rPr lang="en-GB" sz="5100">
                <a:latin typeface="OpenDyslexic" panose="00000500000000000000" pitchFamily="50" charset="0"/>
                <a:cs typeface="Calibri Light"/>
              </a:rPr>
              <a:t>You will need to film yourself....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82CAD28-0798-42C0-B1A6-2ACB505DE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2842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7">
            <a:extLst>
              <a:ext uri="{FF2B5EF4-FFF2-40B4-BE49-F238E27FC236}">
                <a16:creationId xmlns:a16="http://schemas.microsoft.com/office/drawing/2014/main" id="{76E6212F-EB21-4328-8386-832840CB4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9">
            <a:extLst>
              <a:ext uri="{FF2B5EF4-FFF2-40B4-BE49-F238E27FC236}">
                <a16:creationId xmlns:a16="http://schemas.microsoft.com/office/drawing/2014/main" id="{9E74304E-CF2D-41E1-92CF-7FC508311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1">
            <a:extLst>
              <a:ext uri="{FF2B5EF4-FFF2-40B4-BE49-F238E27FC236}">
                <a16:creationId xmlns:a16="http://schemas.microsoft.com/office/drawing/2014/main" id="{4717401F-8127-4697-8085-3D6C69B5D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4559531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808A5253-A884-45BF-AE1D-842BDD636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67" y="1510506"/>
            <a:ext cx="6542117" cy="3679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290" y="7120040"/>
            <a:ext cx="914400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GB" sz="4400" dirty="0">
              <a:cs typeface="Calibri Light"/>
            </a:endParaRPr>
          </a:p>
          <a:p>
            <a:pPr marL="285750" indent="-285750">
              <a:buFont typeface="Arial"/>
              <a:buChar char="•"/>
            </a:pPr>
            <a:endParaRPr lang="en-GB" sz="4400" dirty="0">
              <a:ea typeface="+mj-lt"/>
              <a:cs typeface="+mj-lt"/>
            </a:endParaRPr>
          </a:p>
          <a:p>
            <a:endParaRPr lang="en-GB" sz="4400" dirty="0">
              <a:ea typeface="+mj-lt"/>
              <a:cs typeface="+mj-lt"/>
            </a:endParaRPr>
          </a:p>
          <a:p>
            <a:endParaRPr lang="en-GB"/>
          </a:p>
          <a:p>
            <a:endParaRPr lang="en-GB" dirty="0">
              <a:ea typeface="+mj-lt"/>
              <a:cs typeface="+mj-lt"/>
            </a:endParaRPr>
          </a:p>
          <a:p>
            <a:endParaRPr lang="en-GB" dirty="0"/>
          </a:p>
          <a:p>
            <a:endParaRPr lang="en-GB"/>
          </a:p>
          <a:p>
            <a:endParaRPr lang="en-GB" dirty="0"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E966E-8CEC-4DF4-BB81-54962D605F93}"/>
              </a:ext>
            </a:extLst>
          </p:cNvPr>
          <p:cNvSpPr txBox="1"/>
          <p:nvPr/>
        </p:nvSpPr>
        <p:spPr>
          <a:xfrm>
            <a:off x="521109" y="1546990"/>
            <a:ext cx="274320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Speak first in the other language </a:t>
            </a:r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  <a:cs typeface="Calibri Light"/>
              </a:rPr>
              <a:t>​</a:t>
            </a:r>
            <a:br>
              <a:rPr lang="en-GB" sz="3200" dirty="0">
                <a:latin typeface="OpenDyslexic" panose="00000500000000000000" pitchFamily="50" charset="0"/>
                <a:cs typeface="Calibri Light"/>
              </a:rPr>
            </a:br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and then in English</a:t>
            </a:r>
            <a:r>
              <a:rPr lang="en-GB" sz="3200" dirty="0">
                <a:solidFill>
                  <a:schemeClr val="bg1"/>
                </a:solidFill>
                <a:latin typeface="Calibri Light"/>
                <a:cs typeface="Calibri Light"/>
              </a:rPr>
              <a:t>​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56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525" y="3556380"/>
            <a:ext cx="6105194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GB" sz="1500" b="1" dirty="0">
              <a:solidFill>
                <a:srgbClr val="FFFFFF"/>
              </a:solidFill>
              <a:cs typeface="Calibri Light"/>
            </a:endParaRPr>
          </a:p>
          <a:p>
            <a:endParaRPr lang="en-GB" sz="1500" dirty="0">
              <a:solidFill>
                <a:srgbClr val="FFFFFF"/>
              </a:solidFill>
            </a:endParaRPr>
          </a:p>
          <a:p>
            <a:endParaRPr lang="en-GB" sz="1500" dirty="0">
              <a:solidFill>
                <a:srgbClr val="FFFFFF"/>
              </a:solidFill>
            </a:endParaRPr>
          </a:p>
          <a:p>
            <a:pPr marL="857250" indent="-857250">
              <a:buFont typeface="Arial"/>
              <a:buChar char="•"/>
            </a:pPr>
            <a:r>
              <a:rPr lang="en-GB" sz="3600" dirty="0">
                <a:solidFill>
                  <a:srgbClr val="FFFFFF"/>
                </a:solidFill>
                <a:latin typeface="OpenDyslexic" panose="00000500000000000000" pitchFamily="50" charset="0"/>
                <a:cs typeface="Calibri Light"/>
              </a:rPr>
              <a:t>say</a:t>
            </a:r>
            <a:r>
              <a:rPr lang="en-GB" sz="3600" dirty="0">
                <a:solidFill>
                  <a:srgbClr val="FFFFFF"/>
                </a:solidFill>
                <a:latin typeface="OpenDyslexic" panose="00000500000000000000" pitchFamily="50" charset="0"/>
                <a:ea typeface="+mj-lt"/>
                <a:cs typeface="+mj-lt"/>
              </a:rPr>
              <a:t> 3 things about yourself</a:t>
            </a:r>
            <a:endParaRPr lang="en-GB" sz="3600" dirty="0">
              <a:solidFill>
                <a:srgbClr val="FFFFFF"/>
              </a:solidFill>
              <a:latin typeface="OpenDyslexic" panose="00000500000000000000" pitchFamily="50" charset="0"/>
              <a:cs typeface="Calibri Light" panose="020F0302020204030204"/>
            </a:endParaRPr>
          </a:p>
          <a:p>
            <a:pPr marL="857250" indent="-857250">
              <a:buFont typeface="Arial"/>
              <a:buChar char="•"/>
            </a:pPr>
            <a:r>
              <a:rPr lang="en-GB" sz="3600" dirty="0">
                <a:solidFill>
                  <a:srgbClr val="FFFFFF"/>
                </a:solidFill>
                <a:latin typeface="OpenDyslexic" panose="00000500000000000000" pitchFamily="50" charset="0"/>
                <a:ea typeface="+mj-lt"/>
                <a:cs typeface="+mj-lt"/>
              </a:rPr>
              <a:t>talk about something you like about Fairfield</a:t>
            </a:r>
            <a:endParaRPr lang="en-GB" sz="3600" dirty="0">
              <a:solidFill>
                <a:srgbClr val="FFFFFF"/>
              </a:solidFill>
              <a:latin typeface="OpenDyslexic" panose="00000500000000000000" pitchFamily="50" charset="0"/>
              <a:cs typeface="Calibri Light" panose="020F03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 sz="3600" dirty="0">
                <a:solidFill>
                  <a:srgbClr val="FFFFFF"/>
                </a:solidFill>
                <a:latin typeface="OpenDyslexic" panose="00000500000000000000" pitchFamily="50" charset="0"/>
                <a:ea typeface="+mj-lt"/>
                <a:cs typeface="+mj-lt"/>
              </a:rPr>
              <a:t>talk about something you would like to change – an idea to improve the school</a:t>
            </a:r>
            <a:endParaRPr lang="en-GB" sz="3600" dirty="0">
              <a:solidFill>
                <a:srgbClr val="FFFFFF"/>
              </a:solidFill>
              <a:latin typeface="OpenDyslexic" panose="00000500000000000000" pitchFamily="50" charset="0"/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en-GB" sz="3600" dirty="0">
                <a:solidFill>
                  <a:srgbClr val="FFFFFF"/>
                </a:solidFill>
                <a:latin typeface="OpenDyslexic"/>
                <a:ea typeface="+mj-lt"/>
                <a:cs typeface="+mj-lt"/>
              </a:rPr>
              <a:t>ask a question about school to the people watching you</a:t>
            </a:r>
          </a:p>
        </p:txBody>
      </p:sp>
    </p:spTree>
    <p:extLst>
      <p:ext uri="{BB962C8B-B14F-4D97-AF65-F5344CB8AC3E}">
        <p14:creationId xmlns:p14="http://schemas.microsoft.com/office/powerpoint/2010/main" val="1324659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708407-D01D-4E57-8998-FF799DBC3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F963B07-5C9E-478C-A53E-B6F5B4A78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A152F29E-C625-4313-96BF-5675B357C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C2A5CB78-6497-4151-83B6-568BD27EC5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8515D8C9-A2FF-4798-A446-8B18D9FF3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5" b="18354"/>
          <a:stretch/>
        </p:blipFill>
        <p:spPr>
          <a:xfrm>
            <a:off x="5208104" y="1766892"/>
            <a:ext cx="6472362" cy="2738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290" y="7120040"/>
            <a:ext cx="9144000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GB" sz="4400" dirty="0">
              <a:cs typeface="Calibri Light"/>
            </a:endParaRPr>
          </a:p>
          <a:p>
            <a:endParaRPr lang="en-GB" sz="4400" dirty="0">
              <a:ea typeface="+mj-lt"/>
              <a:cs typeface="+mj-lt"/>
            </a:endParaRPr>
          </a:p>
          <a:p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br>
              <a:rPr lang="en-GB" sz="4000" dirty="0">
                <a:ea typeface="+mj-lt"/>
                <a:cs typeface="+mj-lt"/>
              </a:rPr>
            </a:br>
            <a:endParaRPr lang="en-GB" sz="4000">
              <a:cs typeface="Calibri Light"/>
            </a:endParaRPr>
          </a:p>
          <a:p>
            <a:endParaRPr lang="en-GB"/>
          </a:p>
          <a:p>
            <a:endParaRPr lang="en-GB" dirty="0">
              <a:ea typeface="+mj-lt"/>
              <a:cs typeface="+mj-lt"/>
            </a:endParaRPr>
          </a:p>
          <a:p>
            <a:endParaRPr lang="en-GB" dirty="0"/>
          </a:p>
          <a:p>
            <a:endParaRPr lang="en-GB"/>
          </a:p>
          <a:p>
            <a:endParaRPr lang="en-GB" dirty="0"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D48E0-B665-4B1C-8F13-04095BE3BB7F}"/>
              </a:ext>
            </a:extLst>
          </p:cNvPr>
          <p:cNvSpPr txBox="1"/>
          <p:nvPr/>
        </p:nvSpPr>
        <p:spPr>
          <a:xfrm>
            <a:off x="410135" y="2752165"/>
            <a:ext cx="3728216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  <a:latin typeface="OpenDyslexic" panose="00000500000000000000" pitchFamily="50" charset="0"/>
                <a:cs typeface="Calibri Light"/>
              </a:rPr>
              <a:t>The film should be under 2 minutes long</a:t>
            </a:r>
            <a:endParaRPr lang="en-US" sz="2800">
              <a:solidFill>
                <a:srgbClr val="FFFF00"/>
              </a:solidFill>
              <a:latin typeface="OpenDyslexic" panose="00000500000000000000" pitchFamily="50" charset="0"/>
              <a:cs typeface="Calibri"/>
            </a:endParaRPr>
          </a:p>
          <a:p>
            <a:endParaRPr lang="en-GB" sz="2800" dirty="0">
              <a:solidFill>
                <a:srgbClr val="FFFF00"/>
              </a:solidFill>
              <a:latin typeface="OpenDyslexic" panose="00000500000000000000" pitchFamily="50" charset="0"/>
              <a:cs typeface="Calibri Light"/>
            </a:endParaRPr>
          </a:p>
          <a:p>
            <a:endParaRPr lang="en-GB" sz="2800" dirty="0">
              <a:solidFill>
                <a:srgbClr val="FFFF00"/>
              </a:solidFill>
              <a:latin typeface="OpenDyslexic" panose="00000500000000000000" pitchFamily="50" charset="0"/>
              <a:cs typeface="Calibri Light"/>
            </a:endParaRPr>
          </a:p>
          <a:p>
            <a:r>
              <a:rPr lang="en-GB" sz="2800" dirty="0">
                <a:solidFill>
                  <a:srgbClr val="FFFF00"/>
                </a:solidFill>
                <a:latin typeface="OpenDyslexic" panose="00000500000000000000" pitchFamily="50" charset="0"/>
                <a:cs typeface="Calibri Light"/>
              </a:rPr>
              <a:t>We will look for creativity, language accuracy and ideas</a:t>
            </a:r>
            <a:endParaRPr lang="en-GB" sz="2800">
              <a:solidFill>
                <a:srgbClr val="FFFF00"/>
              </a:solidFill>
              <a:latin typeface="OpenDyslexic" panose="000005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94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A3C6F0-5C1D-47D1-8A08-87F04841E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76" y="1013479"/>
            <a:ext cx="10999838" cy="1655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6000" dirty="0">
                <a:latin typeface="OpenDyslexic" panose="00000500000000000000" pitchFamily="50" charset="0"/>
                <a:cs typeface="Calibri"/>
              </a:rPr>
              <a:t>The prize is high street shopping vouchers</a:t>
            </a:r>
          </a:p>
        </p:txBody>
      </p:sp>
      <p:pic>
        <p:nvPicPr>
          <p:cNvPr id="4" name="Picture 4" descr="Women talking">
            <a:extLst>
              <a:ext uri="{FF2B5EF4-FFF2-40B4-BE49-F238E27FC236}">
                <a16:creationId xmlns:a16="http://schemas.microsoft.com/office/drawing/2014/main" id="{20A0DEC3-C67D-4160-B5A8-06E205C62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8222" y="2668008"/>
            <a:ext cx="5085168" cy="339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1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FD782702-22E7-424A-BC01-1E596426E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8" r="13540" b="-1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7AF72-749E-499F-A80C-18D0213C8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684" y="460050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600" dirty="0">
                <a:latin typeface="OpenDyslexic" panose="00000500000000000000" pitchFamily="50" charset="0"/>
                <a:ea typeface="+mn-lt"/>
                <a:cs typeface="Arial"/>
              </a:rPr>
              <a:t>Record your video on any device, upload to OneDrive then share with Ms Yeeles on 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sz="3600" dirty="0">
              <a:latin typeface="OpenDyslexic" panose="00000500000000000000" pitchFamily="50" charset="0"/>
              <a:ea typeface="+mn-lt"/>
              <a:cs typeface="+mn-lt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600" dirty="0" err="1">
                <a:latin typeface="OpenDyslexic" panose="00000500000000000000" pitchFamily="50" charset="0"/>
                <a:ea typeface="+mn-lt"/>
                <a:cs typeface="+mn-lt"/>
              </a:rPr>
              <a:t>nyeeles@fairfield</a:t>
            </a:r>
            <a:r>
              <a:rPr lang="en-GB" sz="3600" dirty="0">
                <a:latin typeface="OpenDyslexic" panose="00000500000000000000" pitchFamily="50" charset="0"/>
                <a:ea typeface="+mn-lt"/>
                <a:cs typeface="+mn-lt"/>
              </a:rPr>
              <a:t>.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600" dirty="0">
                <a:latin typeface="OpenDyslexic" panose="00000500000000000000" pitchFamily="50" charset="0"/>
                <a:ea typeface="+mn-lt"/>
                <a:cs typeface="+mn-lt"/>
              </a:rPr>
              <a:t>Excalibur.org.uk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sz="3600" dirty="0">
              <a:latin typeface="OpenDyslexic" panose="00000500000000000000" pitchFamily="50" charset="0"/>
              <a:ea typeface="+mn-lt"/>
              <a:cs typeface="+mn-lt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GB" sz="3600" dirty="0">
                <a:latin typeface="OpenDyslexic" panose="00000500000000000000" pitchFamily="50" charset="0"/>
                <a:ea typeface="+mn-lt"/>
                <a:cs typeface="+mn-lt"/>
              </a:rPr>
              <a:t>Last day: Friday 26 March</a:t>
            </a:r>
            <a:endParaRPr lang="en-GB" sz="3600" dirty="0">
              <a:latin typeface="OpenDyslexic" panose="00000500000000000000" pitchFamily="50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GB" sz="2000" dirty="0">
              <a:latin typeface="Arial"/>
              <a:ea typeface="+mn-lt"/>
              <a:cs typeface="+mn-lt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GB" sz="2000" dirty="0">
              <a:latin typeface="Arial"/>
              <a:ea typeface="+mn-lt"/>
              <a:cs typeface="Calibri Light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GB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522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76D3795696A14FB1F4695F2D717CE5" ma:contentTypeVersion="6" ma:contentTypeDescription="Create a new document." ma:contentTypeScope="" ma:versionID="52a33bded56dfa7cfd20e0858b8cdcbc">
  <xsd:schema xmlns:xsd="http://www.w3.org/2001/XMLSchema" xmlns:xs="http://www.w3.org/2001/XMLSchema" xmlns:p="http://schemas.microsoft.com/office/2006/metadata/properties" xmlns:ns2="6bab11f5-6700-48a9-bf9f-f6dd61c0f29a" xmlns:ns3="fc023895-71d7-46f3-9ae0-20031e3d3438" targetNamespace="http://schemas.microsoft.com/office/2006/metadata/properties" ma:root="true" ma:fieldsID="1d6a1f324ec91445b043690defe4ddb1" ns2:_="" ns3:_="">
    <xsd:import namespace="6bab11f5-6700-48a9-bf9f-f6dd61c0f29a"/>
    <xsd:import namespace="fc023895-71d7-46f3-9ae0-20031e3d34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ab11f5-6700-48a9-bf9f-f6dd61c0f2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23895-71d7-46f3-9ae0-20031e3d343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915BF8-E72D-4ABE-90E3-D019C34224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22F988-3F18-43A6-8722-43822547669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69A825-8BEA-4ED9-99FE-605616A55D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ab11f5-6700-48a9-bf9f-f6dd61c0f29a"/>
    <ds:schemaRef ds:uri="fc023895-71d7-46f3-9ae0-20031e3d34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173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OpenDyslexic</vt:lpstr>
      <vt:lpstr>office theme</vt:lpstr>
      <vt:lpstr> Do you speak another language?  Here is a competition for you.</vt:lpstr>
      <vt:lpstr> Do you speak another language?  There is a selfie film competition coming soon. Ask your tutor to show you the info powerpoints in English, Somali or Arabic</vt:lpstr>
      <vt:lpstr> You will need to film yourself....</vt:lpstr>
      <vt:lpstr>       </vt:lpstr>
      <vt:lpstr>   say 3 things about yourself talk about something you like about Fairfield talk about something you would like to change – an idea to improve the school ask a question about school to the people watching you</vt:lpstr>
      <vt:lpstr>              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Corinne Breingan</dc:creator>
  <cp:lastModifiedBy>Corinne Breingan</cp:lastModifiedBy>
  <cp:revision>178</cp:revision>
  <dcterms:created xsi:type="dcterms:W3CDTF">2021-02-24T11:47:31Z</dcterms:created>
  <dcterms:modified xsi:type="dcterms:W3CDTF">2021-03-19T16:14:36Z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0x0101002E76D3795696A14FB1F4695F2D717CE5</vt:lpwstr>
  </property>
</Properties>
</file>